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78" r:id="rId5"/>
    <p:sldId id="279" r:id="rId6"/>
    <p:sldId id="280" r:id="rId7"/>
    <p:sldId id="302" r:id="rId8"/>
    <p:sldId id="281" r:id="rId9"/>
    <p:sldId id="286" r:id="rId10"/>
    <p:sldId id="283" r:id="rId11"/>
    <p:sldId id="284" r:id="rId12"/>
    <p:sldId id="285" r:id="rId13"/>
    <p:sldId id="287" r:id="rId14"/>
    <p:sldId id="288" r:id="rId15"/>
    <p:sldId id="290" r:id="rId16"/>
    <p:sldId id="289" r:id="rId17"/>
    <p:sldId id="292" r:id="rId18"/>
    <p:sldId id="291" r:id="rId19"/>
    <p:sldId id="301" r:id="rId20"/>
    <p:sldId id="293" r:id="rId21"/>
    <p:sldId id="297" r:id="rId22"/>
    <p:sldId id="294" r:id="rId23"/>
    <p:sldId id="295" r:id="rId24"/>
    <p:sldId id="296" r:id="rId25"/>
    <p:sldId id="298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ED7B4-40CC-449B-B750-BE494E8E7B74}" v="44" dt="2022-04-12T23:20:19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014DF-69A3-48FC-9F94-DC658840BE8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B7B4AF-CD73-4C68-9C53-8C3387DEAEEC}">
      <dgm:prSet/>
      <dgm:spPr/>
      <dgm:t>
        <a:bodyPr/>
        <a:lstStyle/>
        <a:p>
          <a:r>
            <a:rPr lang="en-CA"/>
            <a:t>Conversations may contain personal details like Credit card, Pin number etc.</a:t>
          </a:r>
          <a:endParaRPr lang="en-US"/>
        </a:p>
      </dgm:t>
    </dgm:pt>
    <dgm:pt modelId="{91843763-353E-437D-A87F-53FCB8DD3982}" type="parTrans" cxnId="{018DA69C-6F57-4CC0-B434-4166A9C17DD2}">
      <dgm:prSet/>
      <dgm:spPr/>
      <dgm:t>
        <a:bodyPr/>
        <a:lstStyle/>
        <a:p>
          <a:endParaRPr lang="en-US"/>
        </a:p>
      </dgm:t>
    </dgm:pt>
    <dgm:pt modelId="{7294DAD4-C7D3-41A1-8420-2C948ECD2EC5}" type="sibTrans" cxnId="{018DA69C-6F57-4CC0-B434-4166A9C17DD2}">
      <dgm:prSet/>
      <dgm:spPr/>
      <dgm:t>
        <a:bodyPr/>
        <a:lstStyle/>
        <a:p>
          <a:endParaRPr lang="en-US"/>
        </a:p>
      </dgm:t>
    </dgm:pt>
    <dgm:pt modelId="{18BF5079-1DD4-4453-A6B0-5289A2DC646D}">
      <dgm:prSet/>
      <dgm:spPr/>
      <dgm:t>
        <a:bodyPr/>
        <a:lstStyle/>
        <a:p>
          <a:r>
            <a:rPr lang="en-CA"/>
            <a:t>Speech to text should correctly highlight more important phrases after conversion.</a:t>
          </a:r>
          <a:endParaRPr lang="en-US"/>
        </a:p>
      </dgm:t>
    </dgm:pt>
    <dgm:pt modelId="{0D02084B-72FD-428B-9415-039B3E31EF05}" type="parTrans" cxnId="{E31DDEED-381E-4BBD-858C-D4D83D2DF937}">
      <dgm:prSet/>
      <dgm:spPr/>
      <dgm:t>
        <a:bodyPr/>
        <a:lstStyle/>
        <a:p>
          <a:endParaRPr lang="en-US"/>
        </a:p>
      </dgm:t>
    </dgm:pt>
    <dgm:pt modelId="{F20627B8-F7F3-418A-959F-B5C9838CCF5C}" type="sibTrans" cxnId="{E31DDEED-381E-4BBD-858C-D4D83D2DF937}">
      <dgm:prSet/>
      <dgm:spPr/>
      <dgm:t>
        <a:bodyPr/>
        <a:lstStyle/>
        <a:p>
          <a:endParaRPr lang="en-US"/>
        </a:p>
      </dgm:t>
    </dgm:pt>
    <dgm:pt modelId="{C8D5E49C-D815-430A-A99F-9B5CDA04CF83}">
      <dgm:prSet/>
      <dgm:spPr/>
      <dgm:t>
        <a:bodyPr/>
        <a:lstStyle/>
        <a:p>
          <a:r>
            <a:rPr lang="en-CA"/>
            <a:t>Data Privacy to be maintained.</a:t>
          </a:r>
          <a:endParaRPr lang="en-US"/>
        </a:p>
      </dgm:t>
    </dgm:pt>
    <dgm:pt modelId="{AAC9004B-F665-4AC1-BED9-D5F277DE992E}" type="parTrans" cxnId="{3F58A0CF-AD0B-4BD9-8A34-966D926FD9D0}">
      <dgm:prSet/>
      <dgm:spPr/>
      <dgm:t>
        <a:bodyPr/>
        <a:lstStyle/>
        <a:p>
          <a:endParaRPr lang="en-US"/>
        </a:p>
      </dgm:t>
    </dgm:pt>
    <dgm:pt modelId="{8FF32F9D-556F-44AB-A519-FEB1F9D80171}" type="sibTrans" cxnId="{3F58A0CF-AD0B-4BD9-8A34-966D926FD9D0}">
      <dgm:prSet/>
      <dgm:spPr/>
      <dgm:t>
        <a:bodyPr/>
        <a:lstStyle/>
        <a:p>
          <a:endParaRPr lang="en-US"/>
        </a:p>
      </dgm:t>
    </dgm:pt>
    <dgm:pt modelId="{5C057307-F831-4DDA-BC47-454720F677B6}">
      <dgm:prSet/>
      <dgm:spPr/>
      <dgm:t>
        <a:bodyPr/>
        <a:lstStyle/>
        <a:p>
          <a:r>
            <a:rPr lang="en-CA"/>
            <a:t>Huge data storage, storage time, data analysis required.</a:t>
          </a:r>
          <a:endParaRPr lang="en-US"/>
        </a:p>
      </dgm:t>
    </dgm:pt>
    <dgm:pt modelId="{38CB1424-7F34-41C3-9308-1B883029515A}" type="parTrans" cxnId="{82FAAC1D-DAB4-47BD-8422-24EE7E40319D}">
      <dgm:prSet/>
      <dgm:spPr/>
      <dgm:t>
        <a:bodyPr/>
        <a:lstStyle/>
        <a:p>
          <a:endParaRPr lang="en-US"/>
        </a:p>
      </dgm:t>
    </dgm:pt>
    <dgm:pt modelId="{AE18EEF5-7AD8-4732-B797-864E4FCC263B}" type="sibTrans" cxnId="{82FAAC1D-DAB4-47BD-8422-24EE7E40319D}">
      <dgm:prSet/>
      <dgm:spPr/>
      <dgm:t>
        <a:bodyPr/>
        <a:lstStyle/>
        <a:p>
          <a:endParaRPr lang="en-US"/>
        </a:p>
      </dgm:t>
    </dgm:pt>
    <dgm:pt modelId="{BC6C7519-9F31-42CD-A34F-11E089922A08}">
      <dgm:prSet/>
      <dgm:spPr/>
      <dgm:t>
        <a:bodyPr/>
        <a:lstStyle/>
        <a:p>
          <a:r>
            <a:rPr lang="en-CA"/>
            <a:t>Updating the input data as more data flows in from different business use-cases.</a:t>
          </a:r>
          <a:endParaRPr lang="en-US"/>
        </a:p>
      </dgm:t>
    </dgm:pt>
    <dgm:pt modelId="{FF7946FC-AB66-4F68-B206-690BA41249BA}" type="parTrans" cxnId="{3F496416-3BD0-4CEA-9673-AFD20B9130F3}">
      <dgm:prSet/>
      <dgm:spPr/>
      <dgm:t>
        <a:bodyPr/>
        <a:lstStyle/>
        <a:p>
          <a:endParaRPr lang="en-US"/>
        </a:p>
      </dgm:t>
    </dgm:pt>
    <dgm:pt modelId="{1A4FAC66-C1CB-40E4-9870-2D10F6486E4C}" type="sibTrans" cxnId="{3F496416-3BD0-4CEA-9673-AFD20B9130F3}">
      <dgm:prSet/>
      <dgm:spPr/>
      <dgm:t>
        <a:bodyPr/>
        <a:lstStyle/>
        <a:p>
          <a:endParaRPr lang="en-US"/>
        </a:p>
      </dgm:t>
    </dgm:pt>
    <dgm:pt modelId="{A6EC2461-BE4B-4F19-8422-A82CFB78A728}">
      <dgm:prSet/>
      <dgm:spPr/>
      <dgm:t>
        <a:bodyPr/>
        <a:lstStyle/>
        <a:p>
          <a:r>
            <a:rPr lang="en-CA"/>
            <a:t>Topic Model to be updated over time.</a:t>
          </a:r>
          <a:endParaRPr lang="en-US"/>
        </a:p>
      </dgm:t>
    </dgm:pt>
    <dgm:pt modelId="{B2C4F08F-7558-48E9-8239-F7C6C35FECEB}" type="parTrans" cxnId="{77AA5DEB-5462-45F3-9D02-E3E1EA061144}">
      <dgm:prSet/>
      <dgm:spPr/>
      <dgm:t>
        <a:bodyPr/>
        <a:lstStyle/>
        <a:p>
          <a:endParaRPr lang="en-US"/>
        </a:p>
      </dgm:t>
    </dgm:pt>
    <dgm:pt modelId="{CB399365-1A5B-43EA-A75E-1DE398B55FFE}" type="sibTrans" cxnId="{77AA5DEB-5462-45F3-9D02-E3E1EA061144}">
      <dgm:prSet/>
      <dgm:spPr/>
      <dgm:t>
        <a:bodyPr/>
        <a:lstStyle/>
        <a:p>
          <a:endParaRPr lang="en-US"/>
        </a:p>
      </dgm:t>
    </dgm:pt>
    <dgm:pt modelId="{6314E3D0-F0F5-406E-95D6-18E598C25898}" type="pres">
      <dgm:prSet presAssocID="{4B8014DF-69A3-48FC-9F94-DC658840BE83}" presName="diagram" presStyleCnt="0">
        <dgm:presLayoutVars>
          <dgm:dir/>
          <dgm:resizeHandles val="exact"/>
        </dgm:presLayoutVars>
      </dgm:prSet>
      <dgm:spPr/>
    </dgm:pt>
    <dgm:pt modelId="{856B9DBE-C73C-4BC1-B3F0-51B0C2BAFA7F}" type="pres">
      <dgm:prSet presAssocID="{22B7B4AF-CD73-4C68-9C53-8C3387DEAEEC}" presName="node" presStyleLbl="node1" presStyleIdx="0" presStyleCnt="6">
        <dgm:presLayoutVars>
          <dgm:bulletEnabled val="1"/>
        </dgm:presLayoutVars>
      </dgm:prSet>
      <dgm:spPr/>
    </dgm:pt>
    <dgm:pt modelId="{F41A22E9-8989-499F-BC91-5C3108848F66}" type="pres">
      <dgm:prSet presAssocID="{7294DAD4-C7D3-41A1-8420-2C948ECD2EC5}" presName="sibTrans" presStyleCnt="0"/>
      <dgm:spPr/>
    </dgm:pt>
    <dgm:pt modelId="{22B39338-E85C-40A3-8CCF-849812EB62F2}" type="pres">
      <dgm:prSet presAssocID="{18BF5079-1DD4-4453-A6B0-5289A2DC646D}" presName="node" presStyleLbl="node1" presStyleIdx="1" presStyleCnt="6">
        <dgm:presLayoutVars>
          <dgm:bulletEnabled val="1"/>
        </dgm:presLayoutVars>
      </dgm:prSet>
      <dgm:spPr/>
    </dgm:pt>
    <dgm:pt modelId="{A1FCFC1F-A31E-4B54-8AAA-349C1056D130}" type="pres">
      <dgm:prSet presAssocID="{F20627B8-F7F3-418A-959F-B5C9838CCF5C}" presName="sibTrans" presStyleCnt="0"/>
      <dgm:spPr/>
    </dgm:pt>
    <dgm:pt modelId="{637CD1E9-E5F1-4203-8FBA-A9ACDF64974E}" type="pres">
      <dgm:prSet presAssocID="{C8D5E49C-D815-430A-A99F-9B5CDA04CF83}" presName="node" presStyleLbl="node1" presStyleIdx="2" presStyleCnt="6">
        <dgm:presLayoutVars>
          <dgm:bulletEnabled val="1"/>
        </dgm:presLayoutVars>
      </dgm:prSet>
      <dgm:spPr/>
    </dgm:pt>
    <dgm:pt modelId="{462518DF-35B2-4F06-A163-5935ED1A418E}" type="pres">
      <dgm:prSet presAssocID="{8FF32F9D-556F-44AB-A519-FEB1F9D80171}" presName="sibTrans" presStyleCnt="0"/>
      <dgm:spPr/>
    </dgm:pt>
    <dgm:pt modelId="{9DDD84B3-ADDC-420F-A42F-5253E62F5AD7}" type="pres">
      <dgm:prSet presAssocID="{5C057307-F831-4DDA-BC47-454720F677B6}" presName="node" presStyleLbl="node1" presStyleIdx="3" presStyleCnt="6">
        <dgm:presLayoutVars>
          <dgm:bulletEnabled val="1"/>
        </dgm:presLayoutVars>
      </dgm:prSet>
      <dgm:spPr/>
    </dgm:pt>
    <dgm:pt modelId="{E0212CF4-6170-4586-829F-051A78577A4A}" type="pres">
      <dgm:prSet presAssocID="{AE18EEF5-7AD8-4732-B797-864E4FCC263B}" presName="sibTrans" presStyleCnt="0"/>
      <dgm:spPr/>
    </dgm:pt>
    <dgm:pt modelId="{1C511089-9598-4C2C-B7F6-5C89C0DAE94D}" type="pres">
      <dgm:prSet presAssocID="{BC6C7519-9F31-42CD-A34F-11E089922A08}" presName="node" presStyleLbl="node1" presStyleIdx="4" presStyleCnt="6">
        <dgm:presLayoutVars>
          <dgm:bulletEnabled val="1"/>
        </dgm:presLayoutVars>
      </dgm:prSet>
      <dgm:spPr/>
    </dgm:pt>
    <dgm:pt modelId="{561B2788-4579-42EA-B5C4-22A06B09DF11}" type="pres">
      <dgm:prSet presAssocID="{1A4FAC66-C1CB-40E4-9870-2D10F6486E4C}" presName="sibTrans" presStyleCnt="0"/>
      <dgm:spPr/>
    </dgm:pt>
    <dgm:pt modelId="{CAD14376-2FB8-4C16-B914-DA6F9C7B11AB}" type="pres">
      <dgm:prSet presAssocID="{A6EC2461-BE4B-4F19-8422-A82CFB78A728}" presName="node" presStyleLbl="node1" presStyleIdx="5" presStyleCnt="6">
        <dgm:presLayoutVars>
          <dgm:bulletEnabled val="1"/>
        </dgm:presLayoutVars>
      </dgm:prSet>
      <dgm:spPr/>
    </dgm:pt>
  </dgm:ptLst>
  <dgm:cxnLst>
    <dgm:cxn modelId="{3F496416-3BD0-4CEA-9673-AFD20B9130F3}" srcId="{4B8014DF-69A3-48FC-9F94-DC658840BE83}" destId="{BC6C7519-9F31-42CD-A34F-11E089922A08}" srcOrd="4" destOrd="0" parTransId="{FF7946FC-AB66-4F68-B206-690BA41249BA}" sibTransId="{1A4FAC66-C1CB-40E4-9870-2D10F6486E4C}"/>
    <dgm:cxn modelId="{82FAAC1D-DAB4-47BD-8422-24EE7E40319D}" srcId="{4B8014DF-69A3-48FC-9F94-DC658840BE83}" destId="{5C057307-F831-4DDA-BC47-454720F677B6}" srcOrd="3" destOrd="0" parTransId="{38CB1424-7F34-41C3-9308-1B883029515A}" sibTransId="{AE18EEF5-7AD8-4732-B797-864E4FCC263B}"/>
    <dgm:cxn modelId="{B442095D-4EE5-4276-B190-DE32D04DD217}" type="presOf" srcId="{BC6C7519-9F31-42CD-A34F-11E089922A08}" destId="{1C511089-9598-4C2C-B7F6-5C89C0DAE94D}" srcOrd="0" destOrd="0" presId="urn:microsoft.com/office/officeart/2005/8/layout/default"/>
    <dgm:cxn modelId="{588B7545-C6A8-49FD-B2C6-29C571E0A9A8}" type="presOf" srcId="{A6EC2461-BE4B-4F19-8422-A82CFB78A728}" destId="{CAD14376-2FB8-4C16-B914-DA6F9C7B11AB}" srcOrd="0" destOrd="0" presId="urn:microsoft.com/office/officeart/2005/8/layout/default"/>
    <dgm:cxn modelId="{72D1C74E-679F-4642-B595-2AB83DBBA195}" type="presOf" srcId="{22B7B4AF-CD73-4C68-9C53-8C3387DEAEEC}" destId="{856B9DBE-C73C-4BC1-B3F0-51B0C2BAFA7F}" srcOrd="0" destOrd="0" presId="urn:microsoft.com/office/officeart/2005/8/layout/default"/>
    <dgm:cxn modelId="{E913B670-4D10-466F-AFF5-797BE936ECDA}" type="presOf" srcId="{18BF5079-1DD4-4453-A6B0-5289A2DC646D}" destId="{22B39338-E85C-40A3-8CCF-849812EB62F2}" srcOrd="0" destOrd="0" presId="urn:microsoft.com/office/officeart/2005/8/layout/default"/>
    <dgm:cxn modelId="{AFDDF984-729A-439C-91E6-E5F1D8F86DC5}" type="presOf" srcId="{C8D5E49C-D815-430A-A99F-9B5CDA04CF83}" destId="{637CD1E9-E5F1-4203-8FBA-A9ACDF64974E}" srcOrd="0" destOrd="0" presId="urn:microsoft.com/office/officeart/2005/8/layout/default"/>
    <dgm:cxn modelId="{018DA69C-6F57-4CC0-B434-4166A9C17DD2}" srcId="{4B8014DF-69A3-48FC-9F94-DC658840BE83}" destId="{22B7B4AF-CD73-4C68-9C53-8C3387DEAEEC}" srcOrd="0" destOrd="0" parTransId="{91843763-353E-437D-A87F-53FCB8DD3982}" sibTransId="{7294DAD4-C7D3-41A1-8420-2C948ECD2EC5}"/>
    <dgm:cxn modelId="{FBA56EBA-516A-46C4-A4D5-B10BC25286F5}" type="presOf" srcId="{5C057307-F831-4DDA-BC47-454720F677B6}" destId="{9DDD84B3-ADDC-420F-A42F-5253E62F5AD7}" srcOrd="0" destOrd="0" presId="urn:microsoft.com/office/officeart/2005/8/layout/default"/>
    <dgm:cxn modelId="{3F58A0CF-AD0B-4BD9-8A34-966D926FD9D0}" srcId="{4B8014DF-69A3-48FC-9F94-DC658840BE83}" destId="{C8D5E49C-D815-430A-A99F-9B5CDA04CF83}" srcOrd="2" destOrd="0" parTransId="{AAC9004B-F665-4AC1-BED9-D5F277DE992E}" sibTransId="{8FF32F9D-556F-44AB-A519-FEB1F9D80171}"/>
    <dgm:cxn modelId="{918965E0-C74B-4EEE-9AF0-F92A37681C79}" type="presOf" srcId="{4B8014DF-69A3-48FC-9F94-DC658840BE83}" destId="{6314E3D0-F0F5-406E-95D6-18E598C25898}" srcOrd="0" destOrd="0" presId="urn:microsoft.com/office/officeart/2005/8/layout/default"/>
    <dgm:cxn modelId="{77AA5DEB-5462-45F3-9D02-E3E1EA061144}" srcId="{4B8014DF-69A3-48FC-9F94-DC658840BE83}" destId="{A6EC2461-BE4B-4F19-8422-A82CFB78A728}" srcOrd="5" destOrd="0" parTransId="{B2C4F08F-7558-48E9-8239-F7C6C35FECEB}" sibTransId="{CB399365-1A5B-43EA-A75E-1DE398B55FFE}"/>
    <dgm:cxn modelId="{E31DDEED-381E-4BBD-858C-D4D83D2DF937}" srcId="{4B8014DF-69A3-48FC-9F94-DC658840BE83}" destId="{18BF5079-1DD4-4453-A6B0-5289A2DC646D}" srcOrd="1" destOrd="0" parTransId="{0D02084B-72FD-428B-9415-039B3E31EF05}" sibTransId="{F20627B8-F7F3-418A-959F-B5C9838CCF5C}"/>
    <dgm:cxn modelId="{72B4AF03-9EDD-41FC-9A30-BC3C084439A7}" type="presParOf" srcId="{6314E3D0-F0F5-406E-95D6-18E598C25898}" destId="{856B9DBE-C73C-4BC1-B3F0-51B0C2BAFA7F}" srcOrd="0" destOrd="0" presId="urn:microsoft.com/office/officeart/2005/8/layout/default"/>
    <dgm:cxn modelId="{CC8F3A12-A028-417B-AB02-51D90952CF46}" type="presParOf" srcId="{6314E3D0-F0F5-406E-95D6-18E598C25898}" destId="{F41A22E9-8989-499F-BC91-5C3108848F66}" srcOrd="1" destOrd="0" presId="urn:microsoft.com/office/officeart/2005/8/layout/default"/>
    <dgm:cxn modelId="{AAD76A07-CBC5-4055-BC82-0A768B6698D0}" type="presParOf" srcId="{6314E3D0-F0F5-406E-95D6-18E598C25898}" destId="{22B39338-E85C-40A3-8CCF-849812EB62F2}" srcOrd="2" destOrd="0" presId="urn:microsoft.com/office/officeart/2005/8/layout/default"/>
    <dgm:cxn modelId="{31924E3F-D60B-4C38-A0F4-2A7FC294E78D}" type="presParOf" srcId="{6314E3D0-F0F5-406E-95D6-18E598C25898}" destId="{A1FCFC1F-A31E-4B54-8AAA-349C1056D130}" srcOrd="3" destOrd="0" presId="urn:microsoft.com/office/officeart/2005/8/layout/default"/>
    <dgm:cxn modelId="{B5DF7158-26FA-4F6E-A45A-1F94D8CCF489}" type="presParOf" srcId="{6314E3D0-F0F5-406E-95D6-18E598C25898}" destId="{637CD1E9-E5F1-4203-8FBA-A9ACDF64974E}" srcOrd="4" destOrd="0" presId="urn:microsoft.com/office/officeart/2005/8/layout/default"/>
    <dgm:cxn modelId="{82B6268E-4D5B-4550-91B0-A1EB4C817AB8}" type="presParOf" srcId="{6314E3D0-F0F5-406E-95D6-18E598C25898}" destId="{462518DF-35B2-4F06-A163-5935ED1A418E}" srcOrd="5" destOrd="0" presId="urn:microsoft.com/office/officeart/2005/8/layout/default"/>
    <dgm:cxn modelId="{80A4CC2A-0408-43FC-BD4C-75CBB1BCD83E}" type="presParOf" srcId="{6314E3D0-F0F5-406E-95D6-18E598C25898}" destId="{9DDD84B3-ADDC-420F-A42F-5253E62F5AD7}" srcOrd="6" destOrd="0" presId="urn:microsoft.com/office/officeart/2005/8/layout/default"/>
    <dgm:cxn modelId="{4467E96E-7E14-4331-8977-265741295D2D}" type="presParOf" srcId="{6314E3D0-F0F5-406E-95D6-18E598C25898}" destId="{E0212CF4-6170-4586-829F-051A78577A4A}" srcOrd="7" destOrd="0" presId="urn:microsoft.com/office/officeart/2005/8/layout/default"/>
    <dgm:cxn modelId="{3699BE5D-5FE1-4A0A-8E9E-0745B7EBE3D3}" type="presParOf" srcId="{6314E3D0-F0F5-406E-95D6-18E598C25898}" destId="{1C511089-9598-4C2C-B7F6-5C89C0DAE94D}" srcOrd="8" destOrd="0" presId="urn:microsoft.com/office/officeart/2005/8/layout/default"/>
    <dgm:cxn modelId="{4D1F239F-29DB-4FB0-B8E2-D0DFF6DACC66}" type="presParOf" srcId="{6314E3D0-F0F5-406E-95D6-18E598C25898}" destId="{561B2788-4579-42EA-B5C4-22A06B09DF11}" srcOrd="9" destOrd="0" presId="urn:microsoft.com/office/officeart/2005/8/layout/default"/>
    <dgm:cxn modelId="{CF566D0B-EE7B-4CFF-852C-F0C01A7C91CE}" type="presParOf" srcId="{6314E3D0-F0F5-406E-95D6-18E598C25898}" destId="{CAD14376-2FB8-4C16-B914-DA6F9C7B11A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BFBDEF-B8AE-4D27-8956-1F3D6EFD5ED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E8AD16-5D08-4CDD-81BC-4266A1835DDF}">
      <dgm:prSet/>
      <dgm:spPr/>
      <dgm:t>
        <a:bodyPr/>
        <a:lstStyle/>
        <a:p>
          <a:pPr>
            <a:defRPr cap="all"/>
          </a:pPr>
          <a:r>
            <a:rPr lang="en-CA"/>
            <a:t>UofT class lectures/notes/assignments.</a:t>
          </a:r>
          <a:endParaRPr lang="en-US"/>
        </a:p>
      </dgm:t>
    </dgm:pt>
    <dgm:pt modelId="{FBB2858F-8735-4F9E-A8AB-77FA4C281BBB}" type="parTrans" cxnId="{5660EFC1-3D86-479C-962A-5EDB12894C79}">
      <dgm:prSet/>
      <dgm:spPr/>
      <dgm:t>
        <a:bodyPr/>
        <a:lstStyle/>
        <a:p>
          <a:endParaRPr lang="en-US"/>
        </a:p>
      </dgm:t>
    </dgm:pt>
    <dgm:pt modelId="{74B6ACB6-1BD1-4218-BCE7-4FE524B17D23}" type="sibTrans" cxnId="{5660EFC1-3D86-479C-962A-5EDB12894C79}">
      <dgm:prSet/>
      <dgm:spPr/>
      <dgm:t>
        <a:bodyPr/>
        <a:lstStyle/>
        <a:p>
          <a:endParaRPr lang="en-US"/>
        </a:p>
      </dgm:t>
    </dgm:pt>
    <dgm:pt modelId="{A104EDB6-1FE7-4AF1-BFF6-8BEFD3A75580}">
      <dgm:prSet/>
      <dgm:spPr/>
      <dgm:t>
        <a:bodyPr/>
        <a:lstStyle/>
        <a:p>
          <a:pPr>
            <a:defRPr cap="all"/>
          </a:pPr>
          <a:r>
            <a:rPr lang="en-CA"/>
            <a:t>Google Cloud Documentation.</a:t>
          </a:r>
          <a:endParaRPr lang="en-US"/>
        </a:p>
      </dgm:t>
    </dgm:pt>
    <dgm:pt modelId="{96CA4A56-3B07-4B3E-8EFB-4285FA0D7C3E}" type="parTrans" cxnId="{0950A6B0-06A1-4E6B-AFC3-D06E2AFCD444}">
      <dgm:prSet/>
      <dgm:spPr/>
      <dgm:t>
        <a:bodyPr/>
        <a:lstStyle/>
        <a:p>
          <a:endParaRPr lang="en-US"/>
        </a:p>
      </dgm:t>
    </dgm:pt>
    <dgm:pt modelId="{FD32C798-E9C3-4937-816B-DD2AE7364A4D}" type="sibTrans" cxnId="{0950A6B0-06A1-4E6B-AFC3-D06E2AFCD444}">
      <dgm:prSet/>
      <dgm:spPr/>
      <dgm:t>
        <a:bodyPr/>
        <a:lstStyle/>
        <a:p>
          <a:endParaRPr lang="en-US"/>
        </a:p>
      </dgm:t>
    </dgm:pt>
    <dgm:pt modelId="{40B57681-9E64-411A-8B76-E9C2C168D0DB}">
      <dgm:prSet/>
      <dgm:spPr/>
      <dgm:t>
        <a:bodyPr/>
        <a:lstStyle/>
        <a:p>
          <a:pPr>
            <a:defRPr cap="all"/>
          </a:pPr>
          <a:r>
            <a:rPr lang="en-CA"/>
            <a:t>Google CCAI documentation.</a:t>
          </a:r>
          <a:endParaRPr lang="en-US"/>
        </a:p>
      </dgm:t>
    </dgm:pt>
    <dgm:pt modelId="{EBF80884-8DE9-4686-9969-95EB58EBD6E5}" type="parTrans" cxnId="{470FDBF1-A0A6-422D-BBD3-FA3D23006D0F}">
      <dgm:prSet/>
      <dgm:spPr/>
      <dgm:t>
        <a:bodyPr/>
        <a:lstStyle/>
        <a:p>
          <a:endParaRPr lang="en-US"/>
        </a:p>
      </dgm:t>
    </dgm:pt>
    <dgm:pt modelId="{186DB034-D650-491A-8469-BED398F5EF69}" type="sibTrans" cxnId="{470FDBF1-A0A6-422D-BBD3-FA3D23006D0F}">
      <dgm:prSet/>
      <dgm:spPr/>
      <dgm:t>
        <a:bodyPr/>
        <a:lstStyle/>
        <a:p>
          <a:endParaRPr lang="en-US"/>
        </a:p>
      </dgm:t>
    </dgm:pt>
    <dgm:pt modelId="{26A9E820-A811-47E7-A587-A08E02B612ED}">
      <dgm:prSet/>
      <dgm:spPr/>
      <dgm:t>
        <a:bodyPr/>
        <a:lstStyle/>
        <a:p>
          <a:pPr>
            <a:defRPr cap="all"/>
          </a:pPr>
          <a:r>
            <a:rPr lang="en-CA"/>
            <a:t>NLP textbooks.</a:t>
          </a:r>
          <a:endParaRPr lang="en-US"/>
        </a:p>
      </dgm:t>
    </dgm:pt>
    <dgm:pt modelId="{1E4DE7B4-325D-48CB-B0F8-39BF51A2A98C}" type="parTrans" cxnId="{D4F2E708-D6CE-475C-A5BE-DA53AA42CE65}">
      <dgm:prSet/>
      <dgm:spPr/>
      <dgm:t>
        <a:bodyPr/>
        <a:lstStyle/>
        <a:p>
          <a:endParaRPr lang="en-US"/>
        </a:p>
      </dgm:t>
    </dgm:pt>
    <dgm:pt modelId="{0C4F4E68-59D2-4C30-BCB6-2B02D4550884}" type="sibTrans" cxnId="{D4F2E708-D6CE-475C-A5BE-DA53AA42CE65}">
      <dgm:prSet/>
      <dgm:spPr/>
      <dgm:t>
        <a:bodyPr/>
        <a:lstStyle/>
        <a:p>
          <a:endParaRPr lang="en-US"/>
        </a:p>
      </dgm:t>
    </dgm:pt>
    <dgm:pt modelId="{25855074-AD21-43EE-BD43-00FADAB153A6}">
      <dgm:prSet/>
      <dgm:spPr/>
      <dgm:t>
        <a:bodyPr/>
        <a:lstStyle/>
        <a:p>
          <a:pPr>
            <a:defRPr cap="all"/>
          </a:pPr>
          <a:r>
            <a:rPr lang="en-CA"/>
            <a:t>ABCD open-source dataset.</a:t>
          </a:r>
          <a:endParaRPr lang="en-US"/>
        </a:p>
      </dgm:t>
    </dgm:pt>
    <dgm:pt modelId="{3B5D46C2-80C8-437E-B056-76F678555BC8}" type="parTrans" cxnId="{BCD085CA-A5CC-435D-BF2D-9522296588DE}">
      <dgm:prSet/>
      <dgm:spPr/>
      <dgm:t>
        <a:bodyPr/>
        <a:lstStyle/>
        <a:p>
          <a:endParaRPr lang="en-US"/>
        </a:p>
      </dgm:t>
    </dgm:pt>
    <dgm:pt modelId="{3DD338B2-DE21-4C7A-9845-0927C4B617C8}" type="sibTrans" cxnId="{BCD085CA-A5CC-435D-BF2D-9522296588DE}">
      <dgm:prSet/>
      <dgm:spPr/>
      <dgm:t>
        <a:bodyPr/>
        <a:lstStyle/>
        <a:p>
          <a:endParaRPr lang="en-US"/>
        </a:p>
      </dgm:t>
    </dgm:pt>
    <dgm:pt modelId="{2560D8F1-9F48-41D6-A56A-53F1179D660F}" type="pres">
      <dgm:prSet presAssocID="{60BFBDEF-B8AE-4D27-8956-1F3D6EFD5ED0}" presName="root" presStyleCnt="0">
        <dgm:presLayoutVars>
          <dgm:dir/>
          <dgm:resizeHandles val="exact"/>
        </dgm:presLayoutVars>
      </dgm:prSet>
      <dgm:spPr/>
    </dgm:pt>
    <dgm:pt modelId="{C9DA9FD0-1CA8-4CBD-BACA-062F461B538B}" type="pres">
      <dgm:prSet presAssocID="{B7E8AD16-5D08-4CDD-81BC-4266A1835DDF}" presName="compNode" presStyleCnt="0"/>
      <dgm:spPr/>
    </dgm:pt>
    <dgm:pt modelId="{219490AB-16CB-4805-9BA3-88CDA8C0F118}" type="pres">
      <dgm:prSet presAssocID="{B7E8AD16-5D08-4CDD-81BC-4266A1835DDF}" presName="iconBgRect" presStyleLbl="bgShp" presStyleIdx="0" presStyleCnt="5"/>
      <dgm:spPr/>
    </dgm:pt>
    <dgm:pt modelId="{F60B1BB6-1682-4328-9CAA-756935861512}" type="pres">
      <dgm:prSet presAssocID="{B7E8AD16-5D08-4CDD-81BC-4266A1835D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1377938-68B3-49FF-9C3C-AD683884FD6E}" type="pres">
      <dgm:prSet presAssocID="{B7E8AD16-5D08-4CDD-81BC-4266A1835DDF}" presName="spaceRect" presStyleCnt="0"/>
      <dgm:spPr/>
    </dgm:pt>
    <dgm:pt modelId="{EF03974D-FDB3-4026-ABEC-A538D9D70C6C}" type="pres">
      <dgm:prSet presAssocID="{B7E8AD16-5D08-4CDD-81BC-4266A1835DDF}" presName="textRect" presStyleLbl="revTx" presStyleIdx="0" presStyleCnt="5">
        <dgm:presLayoutVars>
          <dgm:chMax val="1"/>
          <dgm:chPref val="1"/>
        </dgm:presLayoutVars>
      </dgm:prSet>
      <dgm:spPr/>
    </dgm:pt>
    <dgm:pt modelId="{487ECFE3-4273-433E-939E-1C09C39A72B0}" type="pres">
      <dgm:prSet presAssocID="{74B6ACB6-1BD1-4218-BCE7-4FE524B17D23}" presName="sibTrans" presStyleCnt="0"/>
      <dgm:spPr/>
    </dgm:pt>
    <dgm:pt modelId="{EDE6313B-727A-454D-8C31-2F9940B22596}" type="pres">
      <dgm:prSet presAssocID="{A104EDB6-1FE7-4AF1-BFF6-8BEFD3A75580}" presName="compNode" presStyleCnt="0"/>
      <dgm:spPr/>
    </dgm:pt>
    <dgm:pt modelId="{4CBD322D-F58D-433F-8BB4-9692C25E2F6B}" type="pres">
      <dgm:prSet presAssocID="{A104EDB6-1FE7-4AF1-BFF6-8BEFD3A75580}" presName="iconBgRect" presStyleLbl="bgShp" presStyleIdx="1" presStyleCnt="5"/>
      <dgm:spPr/>
    </dgm:pt>
    <dgm:pt modelId="{520838A3-00B7-4326-B3CB-38DEB59B0219}" type="pres">
      <dgm:prSet presAssocID="{A104EDB6-1FE7-4AF1-BFF6-8BEFD3A7558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9996328-7999-4351-8930-20D67E3ECD3A}" type="pres">
      <dgm:prSet presAssocID="{A104EDB6-1FE7-4AF1-BFF6-8BEFD3A75580}" presName="spaceRect" presStyleCnt="0"/>
      <dgm:spPr/>
    </dgm:pt>
    <dgm:pt modelId="{8B32DD10-3629-482A-B863-9D410BA2CBBF}" type="pres">
      <dgm:prSet presAssocID="{A104EDB6-1FE7-4AF1-BFF6-8BEFD3A75580}" presName="textRect" presStyleLbl="revTx" presStyleIdx="1" presStyleCnt="5">
        <dgm:presLayoutVars>
          <dgm:chMax val="1"/>
          <dgm:chPref val="1"/>
        </dgm:presLayoutVars>
      </dgm:prSet>
      <dgm:spPr/>
    </dgm:pt>
    <dgm:pt modelId="{31A8A517-4F31-4A5F-9B4D-D7A26D6F7B50}" type="pres">
      <dgm:prSet presAssocID="{FD32C798-E9C3-4937-816B-DD2AE7364A4D}" presName="sibTrans" presStyleCnt="0"/>
      <dgm:spPr/>
    </dgm:pt>
    <dgm:pt modelId="{C650F137-A8D3-4F10-AB79-7444AF964C1A}" type="pres">
      <dgm:prSet presAssocID="{40B57681-9E64-411A-8B76-E9C2C168D0DB}" presName="compNode" presStyleCnt="0"/>
      <dgm:spPr/>
    </dgm:pt>
    <dgm:pt modelId="{ABFD0B1E-06B4-43EE-BD13-653D49F52BB2}" type="pres">
      <dgm:prSet presAssocID="{40B57681-9E64-411A-8B76-E9C2C168D0DB}" presName="iconBgRect" presStyleLbl="bgShp" presStyleIdx="2" presStyleCnt="5"/>
      <dgm:spPr/>
    </dgm:pt>
    <dgm:pt modelId="{9406553D-3060-4BF7-B0CF-CD7341CD7E26}" type="pres">
      <dgm:prSet presAssocID="{40B57681-9E64-411A-8B76-E9C2C168D0D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49AD674-B7FB-43D6-BC15-4C73D923476E}" type="pres">
      <dgm:prSet presAssocID="{40B57681-9E64-411A-8B76-E9C2C168D0DB}" presName="spaceRect" presStyleCnt="0"/>
      <dgm:spPr/>
    </dgm:pt>
    <dgm:pt modelId="{BEC0CD80-FB0B-4D0D-A1A5-7F2438D7A21A}" type="pres">
      <dgm:prSet presAssocID="{40B57681-9E64-411A-8B76-E9C2C168D0DB}" presName="textRect" presStyleLbl="revTx" presStyleIdx="2" presStyleCnt="5">
        <dgm:presLayoutVars>
          <dgm:chMax val="1"/>
          <dgm:chPref val="1"/>
        </dgm:presLayoutVars>
      </dgm:prSet>
      <dgm:spPr/>
    </dgm:pt>
    <dgm:pt modelId="{977E6B3A-1672-49FE-8C61-6EFE4EDF29C0}" type="pres">
      <dgm:prSet presAssocID="{186DB034-D650-491A-8469-BED398F5EF69}" presName="sibTrans" presStyleCnt="0"/>
      <dgm:spPr/>
    </dgm:pt>
    <dgm:pt modelId="{DF943074-35D2-46E2-B6C4-10AD3DE90101}" type="pres">
      <dgm:prSet presAssocID="{26A9E820-A811-47E7-A587-A08E02B612ED}" presName="compNode" presStyleCnt="0"/>
      <dgm:spPr/>
    </dgm:pt>
    <dgm:pt modelId="{99F4C9F2-DDE1-46E1-9D33-40DBA53957C9}" type="pres">
      <dgm:prSet presAssocID="{26A9E820-A811-47E7-A587-A08E02B612ED}" presName="iconBgRect" presStyleLbl="bgShp" presStyleIdx="3" presStyleCnt="5"/>
      <dgm:spPr/>
    </dgm:pt>
    <dgm:pt modelId="{35D37B1F-03A3-4188-8196-F45379A27296}" type="pres">
      <dgm:prSet presAssocID="{26A9E820-A811-47E7-A587-A08E02B612E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09E6F66-E957-4DA7-A6E5-3D276976CD3D}" type="pres">
      <dgm:prSet presAssocID="{26A9E820-A811-47E7-A587-A08E02B612ED}" presName="spaceRect" presStyleCnt="0"/>
      <dgm:spPr/>
    </dgm:pt>
    <dgm:pt modelId="{C47134D6-347B-4808-A664-7DDC2D28FB22}" type="pres">
      <dgm:prSet presAssocID="{26A9E820-A811-47E7-A587-A08E02B612ED}" presName="textRect" presStyleLbl="revTx" presStyleIdx="3" presStyleCnt="5">
        <dgm:presLayoutVars>
          <dgm:chMax val="1"/>
          <dgm:chPref val="1"/>
        </dgm:presLayoutVars>
      </dgm:prSet>
      <dgm:spPr/>
    </dgm:pt>
    <dgm:pt modelId="{EFDF07F6-C1BE-4DE0-AE91-D97A32786679}" type="pres">
      <dgm:prSet presAssocID="{0C4F4E68-59D2-4C30-BCB6-2B02D4550884}" presName="sibTrans" presStyleCnt="0"/>
      <dgm:spPr/>
    </dgm:pt>
    <dgm:pt modelId="{6883AC75-1A92-45B5-BA68-2DC861944471}" type="pres">
      <dgm:prSet presAssocID="{25855074-AD21-43EE-BD43-00FADAB153A6}" presName="compNode" presStyleCnt="0"/>
      <dgm:spPr/>
    </dgm:pt>
    <dgm:pt modelId="{F667375F-CAC0-4201-AE4D-340F43782F4A}" type="pres">
      <dgm:prSet presAssocID="{25855074-AD21-43EE-BD43-00FADAB153A6}" presName="iconBgRect" presStyleLbl="bgShp" presStyleIdx="4" presStyleCnt="5"/>
      <dgm:spPr/>
    </dgm:pt>
    <dgm:pt modelId="{AF282CD1-99D4-4849-B970-843866B68EF2}" type="pres">
      <dgm:prSet presAssocID="{25855074-AD21-43EE-BD43-00FADAB153A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798F874-2B3B-4472-93D6-AAC8CE6A7A35}" type="pres">
      <dgm:prSet presAssocID="{25855074-AD21-43EE-BD43-00FADAB153A6}" presName="spaceRect" presStyleCnt="0"/>
      <dgm:spPr/>
    </dgm:pt>
    <dgm:pt modelId="{8A07E1C1-65A0-4E92-9202-77DECCAD5416}" type="pres">
      <dgm:prSet presAssocID="{25855074-AD21-43EE-BD43-00FADAB153A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4F2E708-D6CE-475C-A5BE-DA53AA42CE65}" srcId="{60BFBDEF-B8AE-4D27-8956-1F3D6EFD5ED0}" destId="{26A9E820-A811-47E7-A587-A08E02B612ED}" srcOrd="3" destOrd="0" parTransId="{1E4DE7B4-325D-48CB-B0F8-39BF51A2A98C}" sibTransId="{0C4F4E68-59D2-4C30-BCB6-2B02D4550884}"/>
    <dgm:cxn modelId="{4891F515-7304-4BA7-857B-A650C7394B28}" type="presOf" srcId="{B7E8AD16-5D08-4CDD-81BC-4266A1835DDF}" destId="{EF03974D-FDB3-4026-ABEC-A538D9D70C6C}" srcOrd="0" destOrd="0" presId="urn:microsoft.com/office/officeart/2018/5/layout/IconCircleLabelList"/>
    <dgm:cxn modelId="{E59AAB20-DFF3-42E2-906B-3D71068C459E}" type="presOf" srcId="{26A9E820-A811-47E7-A587-A08E02B612ED}" destId="{C47134D6-347B-4808-A664-7DDC2D28FB22}" srcOrd="0" destOrd="0" presId="urn:microsoft.com/office/officeart/2018/5/layout/IconCircleLabelList"/>
    <dgm:cxn modelId="{56613946-62C5-4869-81F4-9E5D976D294C}" type="presOf" srcId="{A104EDB6-1FE7-4AF1-BFF6-8BEFD3A75580}" destId="{8B32DD10-3629-482A-B863-9D410BA2CBBF}" srcOrd="0" destOrd="0" presId="urn:microsoft.com/office/officeart/2018/5/layout/IconCircleLabelList"/>
    <dgm:cxn modelId="{EE85F66E-8480-473D-BEA6-96FDAD117CE2}" type="presOf" srcId="{60BFBDEF-B8AE-4D27-8956-1F3D6EFD5ED0}" destId="{2560D8F1-9F48-41D6-A56A-53F1179D660F}" srcOrd="0" destOrd="0" presId="urn:microsoft.com/office/officeart/2018/5/layout/IconCircleLabelList"/>
    <dgm:cxn modelId="{24E84687-CC02-4601-A36D-670111ADAD9E}" type="presOf" srcId="{40B57681-9E64-411A-8B76-E9C2C168D0DB}" destId="{BEC0CD80-FB0B-4D0D-A1A5-7F2438D7A21A}" srcOrd="0" destOrd="0" presId="urn:microsoft.com/office/officeart/2018/5/layout/IconCircleLabelList"/>
    <dgm:cxn modelId="{0950A6B0-06A1-4E6B-AFC3-D06E2AFCD444}" srcId="{60BFBDEF-B8AE-4D27-8956-1F3D6EFD5ED0}" destId="{A104EDB6-1FE7-4AF1-BFF6-8BEFD3A75580}" srcOrd="1" destOrd="0" parTransId="{96CA4A56-3B07-4B3E-8EFB-4285FA0D7C3E}" sibTransId="{FD32C798-E9C3-4937-816B-DD2AE7364A4D}"/>
    <dgm:cxn modelId="{5660EFC1-3D86-479C-962A-5EDB12894C79}" srcId="{60BFBDEF-B8AE-4D27-8956-1F3D6EFD5ED0}" destId="{B7E8AD16-5D08-4CDD-81BC-4266A1835DDF}" srcOrd="0" destOrd="0" parTransId="{FBB2858F-8735-4F9E-A8AB-77FA4C281BBB}" sibTransId="{74B6ACB6-1BD1-4218-BCE7-4FE524B17D23}"/>
    <dgm:cxn modelId="{BCD085CA-A5CC-435D-BF2D-9522296588DE}" srcId="{60BFBDEF-B8AE-4D27-8956-1F3D6EFD5ED0}" destId="{25855074-AD21-43EE-BD43-00FADAB153A6}" srcOrd="4" destOrd="0" parTransId="{3B5D46C2-80C8-437E-B056-76F678555BC8}" sibTransId="{3DD338B2-DE21-4C7A-9845-0927C4B617C8}"/>
    <dgm:cxn modelId="{697842D7-0F79-47C4-A997-52010EE65C77}" type="presOf" srcId="{25855074-AD21-43EE-BD43-00FADAB153A6}" destId="{8A07E1C1-65A0-4E92-9202-77DECCAD5416}" srcOrd="0" destOrd="0" presId="urn:microsoft.com/office/officeart/2018/5/layout/IconCircleLabelList"/>
    <dgm:cxn modelId="{470FDBF1-A0A6-422D-BBD3-FA3D23006D0F}" srcId="{60BFBDEF-B8AE-4D27-8956-1F3D6EFD5ED0}" destId="{40B57681-9E64-411A-8B76-E9C2C168D0DB}" srcOrd="2" destOrd="0" parTransId="{EBF80884-8DE9-4686-9969-95EB58EBD6E5}" sibTransId="{186DB034-D650-491A-8469-BED398F5EF69}"/>
    <dgm:cxn modelId="{249F0CBC-3F93-44F7-8C94-1AE8884A1C1F}" type="presParOf" srcId="{2560D8F1-9F48-41D6-A56A-53F1179D660F}" destId="{C9DA9FD0-1CA8-4CBD-BACA-062F461B538B}" srcOrd="0" destOrd="0" presId="urn:microsoft.com/office/officeart/2018/5/layout/IconCircleLabelList"/>
    <dgm:cxn modelId="{2A0A516D-709F-469A-BAF1-2CE00CE14239}" type="presParOf" srcId="{C9DA9FD0-1CA8-4CBD-BACA-062F461B538B}" destId="{219490AB-16CB-4805-9BA3-88CDA8C0F118}" srcOrd="0" destOrd="0" presId="urn:microsoft.com/office/officeart/2018/5/layout/IconCircleLabelList"/>
    <dgm:cxn modelId="{FA87BE58-677A-421F-9516-A66039065236}" type="presParOf" srcId="{C9DA9FD0-1CA8-4CBD-BACA-062F461B538B}" destId="{F60B1BB6-1682-4328-9CAA-756935861512}" srcOrd="1" destOrd="0" presId="urn:microsoft.com/office/officeart/2018/5/layout/IconCircleLabelList"/>
    <dgm:cxn modelId="{2CFC853D-E9AE-438A-927F-99CB638B809C}" type="presParOf" srcId="{C9DA9FD0-1CA8-4CBD-BACA-062F461B538B}" destId="{01377938-68B3-49FF-9C3C-AD683884FD6E}" srcOrd="2" destOrd="0" presId="urn:microsoft.com/office/officeart/2018/5/layout/IconCircleLabelList"/>
    <dgm:cxn modelId="{146B9793-6844-4A3E-BA3C-DD625A1BF4A0}" type="presParOf" srcId="{C9DA9FD0-1CA8-4CBD-BACA-062F461B538B}" destId="{EF03974D-FDB3-4026-ABEC-A538D9D70C6C}" srcOrd="3" destOrd="0" presId="urn:microsoft.com/office/officeart/2018/5/layout/IconCircleLabelList"/>
    <dgm:cxn modelId="{A1767726-233A-4697-BA0B-E3A5A658C292}" type="presParOf" srcId="{2560D8F1-9F48-41D6-A56A-53F1179D660F}" destId="{487ECFE3-4273-433E-939E-1C09C39A72B0}" srcOrd="1" destOrd="0" presId="urn:microsoft.com/office/officeart/2018/5/layout/IconCircleLabelList"/>
    <dgm:cxn modelId="{E77458C8-BB2C-4B2A-A496-BB00AC4BE2C7}" type="presParOf" srcId="{2560D8F1-9F48-41D6-A56A-53F1179D660F}" destId="{EDE6313B-727A-454D-8C31-2F9940B22596}" srcOrd="2" destOrd="0" presId="urn:microsoft.com/office/officeart/2018/5/layout/IconCircleLabelList"/>
    <dgm:cxn modelId="{C3B34DB6-A814-4FC6-872E-C3AEEB22622F}" type="presParOf" srcId="{EDE6313B-727A-454D-8C31-2F9940B22596}" destId="{4CBD322D-F58D-433F-8BB4-9692C25E2F6B}" srcOrd="0" destOrd="0" presId="urn:microsoft.com/office/officeart/2018/5/layout/IconCircleLabelList"/>
    <dgm:cxn modelId="{3CB36239-10DA-468B-A0DB-A17CA14DDA99}" type="presParOf" srcId="{EDE6313B-727A-454D-8C31-2F9940B22596}" destId="{520838A3-00B7-4326-B3CB-38DEB59B0219}" srcOrd="1" destOrd="0" presId="urn:microsoft.com/office/officeart/2018/5/layout/IconCircleLabelList"/>
    <dgm:cxn modelId="{80AFC696-A78F-4ACE-85C9-E09DD94CE2D6}" type="presParOf" srcId="{EDE6313B-727A-454D-8C31-2F9940B22596}" destId="{09996328-7999-4351-8930-20D67E3ECD3A}" srcOrd="2" destOrd="0" presId="urn:microsoft.com/office/officeart/2018/5/layout/IconCircleLabelList"/>
    <dgm:cxn modelId="{7F8BD1D8-48E9-41DE-8A6A-46EC7D866343}" type="presParOf" srcId="{EDE6313B-727A-454D-8C31-2F9940B22596}" destId="{8B32DD10-3629-482A-B863-9D410BA2CBBF}" srcOrd="3" destOrd="0" presId="urn:microsoft.com/office/officeart/2018/5/layout/IconCircleLabelList"/>
    <dgm:cxn modelId="{D195A882-FD92-4F64-8008-858B7F75A0F5}" type="presParOf" srcId="{2560D8F1-9F48-41D6-A56A-53F1179D660F}" destId="{31A8A517-4F31-4A5F-9B4D-D7A26D6F7B50}" srcOrd="3" destOrd="0" presId="urn:microsoft.com/office/officeart/2018/5/layout/IconCircleLabelList"/>
    <dgm:cxn modelId="{638B9B62-15A1-420B-AE4F-E7E8BF2CBCD8}" type="presParOf" srcId="{2560D8F1-9F48-41D6-A56A-53F1179D660F}" destId="{C650F137-A8D3-4F10-AB79-7444AF964C1A}" srcOrd="4" destOrd="0" presId="urn:microsoft.com/office/officeart/2018/5/layout/IconCircleLabelList"/>
    <dgm:cxn modelId="{3A87D176-D696-4E8A-ABE3-101ED80F81E7}" type="presParOf" srcId="{C650F137-A8D3-4F10-AB79-7444AF964C1A}" destId="{ABFD0B1E-06B4-43EE-BD13-653D49F52BB2}" srcOrd="0" destOrd="0" presId="urn:microsoft.com/office/officeart/2018/5/layout/IconCircleLabelList"/>
    <dgm:cxn modelId="{2445715B-F93F-48B7-9BE1-8144706DBEE3}" type="presParOf" srcId="{C650F137-A8D3-4F10-AB79-7444AF964C1A}" destId="{9406553D-3060-4BF7-B0CF-CD7341CD7E26}" srcOrd="1" destOrd="0" presId="urn:microsoft.com/office/officeart/2018/5/layout/IconCircleLabelList"/>
    <dgm:cxn modelId="{FA0E8096-6A01-4114-A1FA-4039345AC624}" type="presParOf" srcId="{C650F137-A8D3-4F10-AB79-7444AF964C1A}" destId="{149AD674-B7FB-43D6-BC15-4C73D923476E}" srcOrd="2" destOrd="0" presId="urn:microsoft.com/office/officeart/2018/5/layout/IconCircleLabelList"/>
    <dgm:cxn modelId="{8FC119CB-3682-4FBA-9690-2D4C5D599175}" type="presParOf" srcId="{C650F137-A8D3-4F10-AB79-7444AF964C1A}" destId="{BEC0CD80-FB0B-4D0D-A1A5-7F2438D7A21A}" srcOrd="3" destOrd="0" presId="urn:microsoft.com/office/officeart/2018/5/layout/IconCircleLabelList"/>
    <dgm:cxn modelId="{2F0FB4B8-294F-4B03-8563-6F92942ADF33}" type="presParOf" srcId="{2560D8F1-9F48-41D6-A56A-53F1179D660F}" destId="{977E6B3A-1672-49FE-8C61-6EFE4EDF29C0}" srcOrd="5" destOrd="0" presId="urn:microsoft.com/office/officeart/2018/5/layout/IconCircleLabelList"/>
    <dgm:cxn modelId="{795DF244-1824-401A-9088-D31D656D2318}" type="presParOf" srcId="{2560D8F1-9F48-41D6-A56A-53F1179D660F}" destId="{DF943074-35D2-46E2-B6C4-10AD3DE90101}" srcOrd="6" destOrd="0" presId="urn:microsoft.com/office/officeart/2018/5/layout/IconCircleLabelList"/>
    <dgm:cxn modelId="{CC7920BA-C79D-4EA8-8E92-03C04AFD2AE2}" type="presParOf" srcId="{DF943074-35D2-46E2-B6C4-10AD3DE90101}" destId="{99F4C9F2-DDE1-46E1-9D33-40DBA53957C9}" srcOrd="0" destOrd="0" presId="urn:microsoft.com/office/officeart/2018/5/layout/IconCircleLabelList"/>
    <dgm:cxn modelId="{653FAC97-40B3-45F6-B275-DBCB7AA1F020}" type="presParOf" srcId="{DF943074-35D2-46E2-B6C4-10AD3DE90101}" destId="{35D37B1F-03A3-4188-8196-F45379A27296}" srcOrd="1" destOrd="0" presId="urn:microsoft.com/office/officeart/2018/5/layout/IconCircleLabelList"/>
    <dgm:cxn modelId="{E3FB808D-4285-47FE-8BFB-09F2865D7DA7}" type="presParOf" srcId="{DF943074-35D2-46E2-B6C4-10AD3DE90101}" destId="{809E6F66-E957-4DA7-A6E5-3D276976CD3D}" srcOrd="2" destOrd="0" presId="urn:microsoft.com/office/officeart/2018/5/layout/IconCircleLabelList"/>
    <dgm:cxn modelId="{DBDA37C2-D7BE-44DD-ACF9-A52E4CA2121A}" type="presParOf" srcId="{DF943074-35D2-46E2-B6C4-10AD3DE90101}" destId="{C47134D6-347B-4808-A664-7DDC2D28FB22}" srcOrd="3" destOrd="0" presId="urn:microsoft.com/office/officeart/2018/5/layout/IconCircleLabelList"/>
    <dgm:cxn modelId="{8503D507-10F9-4CC0-BC27-409D046A47E4}" type="presParOf" srcId="{2560D8F1-9F48-41D6-A56A-53F1179D660F}" destId="{EFDF07F6-C1BE-4DE0-AE91-D97A32786679}" srcOrd="7" destOrd="0" presId="urn:microsoft.com/office/officeart/2018/5/layout/IconCircleLabelList"/>
    <dgm:cxn modelId="{DEDB85A7-1421-4251-A24E-4DC9F5253FF6}" type="presParOf" srcId="{2560D8F1-9F48-41D6-A56A-53F1179D660F}" destId="{6883AC75-1A92-45B5-BA68-2DC861944471}" srcOrd="8" destOrd="0" presId="urn:microsoft.com/office/officeart/2018/5/layout/IconCircleLabelList"/>
    <dgm:cxn modelId="{BB94102E-4B70-42B7-9109-0FB3AA889A31}" type="presParOf" srcId="{6883AC75-1A92-45B5-BA68-2DC861944471}" destId="{F667375F-CAC0-4201-AE4D-340F43782F4A}" srcOrd="0" destOrd="0" presId="urn:microsoft.com/office/officeart/2018/5/layout/IconCircleLabelList"/>
    <dgm:cxn modelId="{010D8A44-71C2-44C0-A5D3-FC6E0977A0DD}" type="presParOf" srcId="{6883AC75-1A92-45B5-BA68-2DC861944471}" destId="{AF282CD1-99D4-4849-B970-843866B68EF2}" srcOrd="1" destOrd="0" presId="urn:microsoft.com/office/officeart/2018/5/layout/IconCircleLabelList"/>
    <dgm:cxn modelId="{CC7DFDB2-913D-4DE1-8723-C45F451E74FF}" type="presParOf" srcId="{6883AC75-1A92-45B5-BA68-2DC861944471}" destId="{9798F874-2B3B-4472-93D6-AAC8CE6A7A35}" srcOrd="2" destOrd="0" presId="urn:microsoft.com/office/officeart/2018/5/layout/IconCircleLabelList"/>
    <dgm:cxn modelId="{ADE1ECF7-A1CB-4FA3-BF3A-AB201BD4D20B}" type="presParOf" srcId="{6883AC75-1A92-45B5-BA68-2DC861944471}" destId="{8A07E1C1-65A0-4E92-9202-77DECCAD541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B9DBE-C73C-4BC1-B3F0-51B0C2BAFA7F}">
      <dsp:nvSpPr>
        <dsp:cNvPr id="0" name=""/>
        <dsp:cNvSpPr/>
      </dsp:nvSpPr>
      <dsp:spPr>
        <a:xfrm>
          <a:off x="606660" y="740"/>
          <a:ext cx="2856360" cy="17138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Conversations may contain personal details like Credit card, Pin number etc.</a:t>
          </a:r>
          <a:endParaRPr lang="en-US" sz="2200" kern="1200"/>
        </a:p>
      </dsp:txBody>
      <dsp:txXfrm>
        <a:off x="606660" y="740"/>
        <a:ext cx="2856360" cy="1713816"/>
      </dsp:txXfrm>
    </dsp:sp>
    <dsp:sp modelId="{22B39338-E85C-40A3-8CCF-849812EB62F2}">
      <dsp:nvSpPr>
        <dsp:cNvPr id="0" name=""/>
        <dsp:cNvSpPr/>
      </dsp:nvSpPr>
      <dsp:spPr>
        <a:xfrm>
          <a:off x="3748657" y="740"/>
          <a:ext cx="2856360" cy="171381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Speech to text should correctly highlight more important phrases after conversion.</a:t>
          </a:r>
          <a:endParaRPr lang="en-US" sz="2200" kern="1200"/>
        </a:p>
      </dsp:txBody>
      <dsp:txXfrm>
        <a:off x="3748657" y="740"/>
        <a:ext cx="2856360" cy="1713816"/>
      </dsp:txXfrm>
    </dsp:sp>
    <dsp:sp modelId="{637CD1E9-E5F1-4203-8FBA-A9ACDF64974E}">
      <dsp:nvSpPr>
        <dsp:cNvPr id="0" name=""/>
        <dsp:cNvSpPr/>
      </dsp:nvSpPr>
      <dsp:spPr>
        <a:xfrm>
          <a:off x="6890653" y="740"/>
          <a:ext cx="2856360" cy="171381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Data Privacy to be maintained.</a:t>
          </a:r>
          <a:endParaRPr lang="en-US" sz="2200" kern="1200"/>
        </a:p>
      </dsp:txBody>
      <dsp:txXfrm>
        <a:off x="6890653" y="740"/>
        <a:ext cx="2856360" cy="1713816"/>
      </dsp:txXfrm>
    </dsp:sp>
    <dsp:sp modelId="{9DDD84B3-ADDC-420F-A42F-5253E62F5AD7}">
      <dsp:nvSpPr>
        <dsp:cNvPr id="0" name=""/>
        <dsp:cNvSpPr/>
      </dsp:nvSpPr>
      <dsp:spPr>
        <a:xfrm>
          <a:off x="606660" y="2000193"/>
          <a:ext cx="2856360" cy="17138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Huge data storage, storage time, data analysis required.</a:t>
          </a:r>
          <a:endParaRPr lang="en-US" sz="2200" kern="1200"/>
        </a:p>
      </dsp:txBody>
      <dsp:txXfrm>
        <a:off x="606660" y="2000193"/>
        <a:ext cx="2856360" cy="1713816"/>
      </dsp:txXfrm>
    </dsp:sp>
    <dsp:sp modelId="{1C511089-9598-4C2C-B7F6-5C89C0DAE94D}">
      <dsp:nvSpPr>
        <dsp:cNvPr id="0" name=""/>
        <dsp:cNvSpPr/>
      </dsp:nvSpPr>
      <dsp:spPr>
        <a:xfrm>
          <a:off x="3748657" y="2000193"/>
          <a:ext cx="2856360" cy="171381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Updating the input data as more data flows in from different business use-cases.</a:t>
          </a:r>
          <a:endParaRPr lang="en-US" sz="2200" kern="1200"/>
        </a:p>
      </dsp:txBody>
      <dsp:txXfrm>
        <a:off x="3748657" y="2000193"/>
        <a:ext cx="2856360" cy="1713816"/>
      </dsp:txXfrm>
    </dsp:sp>
    <dsp:sp modelId="{CAD14376-2FB8-4C16-B914-DA6F9C7B11AB}">
      <dsp:nvSpPr>
        <dsp:cNvPr id="0" name=""/>
        <dsp:cNvSpPr/>
      </dsp:nvSpPr>
      <dsp:spPr>
        <a:xfrm>
          <a:off x="6890653" y="2000193"/>
          <a:ext cx="2856360" cy="171381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Topic Model to be updated over time.</a:t>
          </a:r>
          <a:endParaRPr lang="en-US" sz="2200" kern="1200"/>
        </a:p>
      </dsp:txBody>
      <dsp:txXfrm>
        <a:off x="6890653" y="2000193"/>
        <a:ext cx="2856360" cy="1713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490AB-16CB-4805-9BA3-88CDA8C0F118}">
      <dsp:nvSpPr>
        <dsp:cNvPr id="0" name=""/>
        <dsp:cNvSpPr/>
      </dsp:nvSpPr>
      <dsp:spPr>
        <a:xfrm>
          <a:off x="397837" y="77737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B1BB6-1682-4328-9CAA-756935861512}">
      <dsp:nvSpPr>
        <dsp:cNvPr id="0" name=""/>
        <dsp:cNvSpPr/>
      </dsp:nvSpPr>
      <dsp:spPr>
        <a:xfrm>
          <a:off x="63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3974D-FDB3-4026-ABEC-A538D9D70C6C}">
      <dsp:nvSpPr>
        <dsp:cNvPr id="0" name=""/>
        <dsp:cNvSpPr/>
      </dsp:nvSpPr>
      <dsp:spPr>
        <a:xfrm>
          <a:off x="4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UofT class lectures/notes/assignments.</a:t>
          </a:r>
          <a:endParaRPr lang="en-US" sz="1100" kern="1200"/>
        </a:p>
      </dsp:txBody>
      <dsp:txXfrm>
        <a:off x="46837" y="2217375"/>
        <a:ext cx="1800000" cy="720000"/>
      </dsp:txXfrm>
    </dsp:sp>
    <dsp:sp modelId="{4CBD322D-F58D-433F-8BB4-9692C25E2F6B}">
      <dsp:nvSpPr>
        <dsp:cNvPr id="0" name=""/>
        <dsp:cNvSpPr/>
      </dsp:nvSpPr>
      <dsp:spPr>
        <a:xfrm>
          <a:off x="2512837" y="77737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838A3-00B7-4326-B3CB-38DEB59B0219}">
      <dsp:nvSpPr>
        <dsp:cNvPr id="0" name=""/>
        <dsp:cNvSpPr/>
      </dsp:nvSpPr>
      <dsp:spPr>
        <a:xfrm>
          <a:off x="2746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2DD10-3629-482A-B863-9D410BA2CBBF}">
      <dsp:nvSpPr>
        <dsp:cNvPr id="0" name=""/>
        <dsp:cNvSpPr/>
      </dsp:nvSpPr>
      <dsp:spPr>
        <a:xfrm>
          <a:off x="2161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Google Cloud Documentation.</a:t>
          </a:r>
          <a:endParaRPr lang="en-US" sz="1100" kern="1200"/>
        </a:p>
      </dsp:txBody>
      <dsp:txXfrm>
        <a:off x="2161837" y="2217375"/>
        <a:ext cx="1800000" cy="720000"/>
      </dsp:txXfrm>
    </dsp:sp>
    <dsp:sp modelId="{ABFD0B1E-06B4-43EE-BD13-653D49F52BB2}">
      <dsp:nvSpPr>
        <dsp:cNvPr id="0" name=""/>
        <dsp:cNvSpPr/>
      </dsp:nvSpPr>
      <dsp:spPr>
        <a:xfrm>
          <a:off x="4627837" y="77737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6553D-3060-4BF7-B0CF-CD7341CD7E26}">
      <dsp:nvSpPr>
        <dsp:cNvPr id="0" name=""/>
        <dsp:cNvSpPr/>
      </dsp:nvSpPr>
      <dsp:spPr>
        <a:xfrm>
          <a:off x="486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0CD80-FB0B-4D0D-A1A5-7F2438D7A21A}">
      <dsp:nvSpPr>
        <dsp:cNvPr id="0" name=""/>
        <dsp:cNvSpPr/>
      </dsp:nvSpPr>
      <dsp:spPr>
        <a:xfrm>
          <a:off x="427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Google CCAI documentation.</a:t>
          </a:r>
          <a:endParaRPr lang="en-US" sz="1100" kern="1200"/>
        </a:p>
      </dsp:txBody>
      <dsp:txXfrm>
        <a:off x="4276837" y="2217375"/>
        <a:ext cx="1800000" cy="720000"/>
      </dsp:txXfrm>
    </dsp:sp>
    <dsp:sp modelId="{99F4C9F2-DDE1-46E1-9D33-40DBA53957C9}">
      <dsp:nvSpPr>
        <dsp:cNvPr id="0" name=""/>
        <dsp:cNvSpPr/>
      </dsp:nvSpPr>
      <dsp:spPr>
        <a:xfrm>
          <a:off x="6742837" y="77737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37B1F-03A3-4188-8196-F45379A27296}">
      <dsp:nvSpPr>
        <dsp:cNvPr id="0" name=""/>
        <dsp:cNvSpPr/>
      </dsp:nvSpPr>
      <dsp:spPr>
        <a:xfrm>
          <a:off x="6976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134D6-347B-4808-A664-7DDC2D28FB22}">
      <dsp:nvSpPr>
        <dsp:cNvPr id="0" name=""/>
        <dsp:cNvSpPr/>
      </dsp:nvSpPr>
      <dsp:spPr>
        <a:xfrm>
          <a:off x="6391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NLP textbooks.</a:t>
          </a:r>
          <a:endParaRPr lang="en-US" sz="1100" kern="1200"/>
        </a:p>
      </dsp:txBody>
      <dsp:txXfrm>
        <a:off x="6391837" y="2217375"/>
        <a:ext cx="1800000" cy="720000"/>
      </dsp:txXfrm>
    </dsp:sp>
    <dsp:sp modelId="{F667375F-CAC0-4201-AE4D-340F43782F4A}">
      <dsp:nvSpPr>
        <dsp:cNvPr id="0" name=""/>
        <dsp:cNvSpPr/>
      </dsp:nvSpPr>
      <dsp:spPr>
        <a:xfrm>
          <a:off x="8857837" y="77737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82CD1-99D4-4849-B970-843866B68EF2}">
      <dsp:nvSpPr>
        <dsp:cNvPr id="0" name=""/>
        <dsp:cNvSpPr/>
      </dsp:nvSpPr>
      <dsp:spPr>
        <a:xfrm>
          <a:off x="9091837" y="101137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7E1C1-65A0-4E92-9202-77DECCAD5416}">
      <dsp:nvSpPr>
        <dsp:cNvPr id="0" name=""/>
        <dsp:cNvSpPr/>
      </dsp:nvSpPr>
      <dsp:spPr>
        <a:xfrm>
          <a:off x="8506837" y="221737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ABCD open-source dataset.</a:t>
          </a:r>
          <a:endParaRPr lang="en-US" sz="1100" kern="1200"/>
        </a:p>
      </dsp:txBody>
      <dsp:txXfrm>
        <a:off x="8506837" y="221737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8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/>
              <a:t>Conversational AI Chatbot for Tele-communication.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School of Continuing Studies-3760,</a:t>
            </a:r>
          </a:p>
          <a:p>
            <a:r>
              <a:rPr lang="en-US" dirty="0"/>
              <a:t>University of Toronto.</a:t>
            </a:r>
          </a:p>
          <a:p>
            <a:r>
              <a:rPr lang="en-US" dirty="0"/>
              <a:t>Jaspreet Bhatia.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7239-4963-45CC-953F-83C8AEE5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84" y="0"/>
            <a:ext cx="10353762" cy="1257300"/>
          </a:xfrm>
        </p:spPr>
        <p:txBody>
          <a:bodyPr/>
          <a:lstStyle/>
          <a:p>
            <a:r>
              <a:rPr lang="en-CA" dirty="0"/>
              <a:t>VM INSTANCE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DA11FEC-B5C5-4696-A60E-A53CAC92E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456" y="1021917"/>
            <a:ext cx="4118997" cy="3271696"/>
          </a:xfr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A61A35-31BB-4CD7-9C04-D03E1E9E7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" y="4460348"/>
            <a:ext cx="11328936" cy="21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BF530-728D-4098-B531-FB9EDF93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 dirty="0"/>
              <a:t>VERTEX AI WORKBENCH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2B11CDF-D299-4DBE-8A1C-7E33573CF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60" b="-1"/>
          <a:stretch/>
        </p:blipFill>
        <p:spPr>
          <a:xfrm>
            <a:off x="5324328" y="609600"/>
            <a:ext cx="619764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57979-6F3A-49A9-97FF-B81FEDD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NOTEBOOK DETAILS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B49723-5172-4B61-B05A-12DA0C83E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055867"/>
            <a:ext cx="10912112" cy="28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E3C57-A7FA-40AA-9678-3F12DCF09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NOTEBOOK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F7C8B7-0095-487B-BE6D-8561A95B0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2" r="-1" b="21269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6CD9A-EF93-467D-894F-1D217377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SPEECH-TO-TEXT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100FA-7F9C-48B2-8F43-F2854FDE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656033"/>
            <a:ext cx="10912112" cy="22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04314-4198-45CD-992D-8A138901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dirty="0"/>
              <a:t>Action Based Conversation Dialogue (ABCD) Dataset.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140C4D-3EBA-4E1D-BB0E-E7B6D36C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59" y="643463"/>
            <a:ext cx="9153669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3180-8375-4471-8714-905F3D5E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35" y="5294630"/>
            <a:ext cx="10353762" cy="1257300"/>
          </a:xfrm>
        </p:spPr>
        <p:txBody>
          <a:bodyPr/>
          <a:lstStyle/>
          <a:p>
            <a:r>
              <a:rPr lang="en-CA" dirty="0"/>
              <a:t>DATA CLEAN-UP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4112479-73DA-4032-984F-2105E2E99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05" y="396240"/>
            <a:ext cx="10993120" cy="4693920"/>
          </a:xfrm>
        </p:spPr>
      </p:pic>
    </p:spTree>
    <p:extLst>
      <p:ext uri="{BB962C8B-B14F-4D97-AF65-F5344CB8AC3E}">
        <p14:creationId xmlns:p14="http://schemas.microsoft.com/office/powerpoint/2010/main" val="428539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6F17A-485B-4994-A983-FABAB54B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613" y="48129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OUTPUT FILES TO CLOUD STORAGE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106B97-C188-48D5-AE78-0DD5B036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0323" r="-1" b="446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1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63927-4400-4EC0-9DED-2D98BD5A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GOOGLE CCAI INSIGHTS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231334-B381-44A2-8077-EB4EED79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40" y="643463"/>
            <a:ext cx="11490959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A88A-C0E5-4C38-AB41-26F5A406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CONVERSATION HUB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67F87F9-1A8F-4CA5-AEE1-2407294A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2000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AGENDA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Business Case.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Proposed Architecture.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Screenshots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Advantages/Limitations.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690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24C84-A90B-4F51-9E85-79FBC71F4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TOPIC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865D17-1C68-4151-B5E5-35AC76DB0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408" r="-1" b="16594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3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02650-AF2F-4CED-8588-0063DA3E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ANALYSIS API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table, Excel&#10;&#10;Description automatically generated">
            <a:extLst>
              <a:ext uri="{FF2B5EF4-FFF2-40B4-BE49-F238E27FC236}">
                <a16:creationId xmlns:a16="http://schemas.microsoft.com/office/drawing/2014/main" id="{EBAC8DB5-5942-44F2-97B7-1EA05AB6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6629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6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E10A-D3EC-4E6E-BF0E-EFE6977D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dirty="0"/>
              <a:t>LIMITATIONS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F370048-CD8C-FAFE-1AD9-38EEF5863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92591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58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84F2-53CA-4D85-AABB-5B2F3325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dirty="0"/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D072BA-967A-5D2A-F967-687017088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4421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182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9B22E79-55ED-7631-DCD6-23F958A06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32" y="2170143"/>
            <a:ext cx="2517715" cy="2517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1C81-5141-4B19-84E1-404B2D9C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617694"/>
            <a:ext cx="6197686" cy="3173505"/>
          </a:xfrm>
        </p:spPr>
        <p:txBody>
          <a:bodyPr>
            <a:normAutofit/>
          </a:bodyPr>
          <a:lstStyle/>
          <a:p>
            <a:r>
              <a:rPr lang="en-CA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549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1A84-15EE-4254-9EA1-FD3C7564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6E13-F87B-47F9-B89E-910990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lvl="0" indent="0">
              <a:buNone/>
            </a:pPr>
            <a:r>
              <a:rPr lang="en-US" sz="2000" dirty="0"/>
              <a:t>Current scenario:</a:t>
            </a:r>
          </a:p>
          <a:p>
            <a:r>
              <a:rPr lang="en-US" sz="2000" dirty="0"/>
              <a:t>Huge amount of data flowing in daily.</a:t>
            </a:r>
          </a:p>
          <a:p>
            <a:r>
              <a:rPr lang="en-US" sz="2000" dirty="0"/>
              <a:t>Storing the voice/text transcripts.</a:t>
            </a:r>
          </a:p>
          <a:p>
            <a:r>
              <a:rPr lang="en-US" sz="2000" dirty="0"/>
              <a:t>Analysis of the conversations spoken in different languages (English , French etc.) for business cases (Internet, billing etc.)</a:t>
            </a:r>
          </a:p>
          <a:p>
            <a:r>
              <a:rPr lang="en-US" sz="2000" dirty="0"/>
              <a:t>Context-based Topic modeling for identifying the major issues in the conversations.</a:t>
            </a:r>
          </a:p>
          <a:p>
            <a:r>
              <a:rPr lang="en-US" sz="2000" dirty="0"/>
              <a:t>Storing the results of the topic model.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841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08B3-1C79-49E2-BA04-79391D3D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CLOUD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6E49-7F54-4917-ABE4-9B0588A9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Google Cloud Platform.</a:t>
            </a:r>
          </a:p>
          <a:p>
            <a:r>
              <a:rPr lang="en-CA" dirty="0"/>
              <a:t>Google CCAI Insights – Topic Model.</a:t>
            </a:r>
          </a:p>
          <a:p>
            <a:r>
              <a:rPr lang="en-CA" dirty="0"/>
              <a:t>Speech to text API</a:t>
            </a:r>
          </a:p>
          <a:p>
            <a:r>
              <a:rPr lang="en-CA" dirty="0"/>
              <a:t>Custom Highlights.</a:t>
            </a:r>
          </a:p>
        </p:txBody>
      </p:sp>
    </p:spTree>
    <p:extLst>
      <p:ext uri="{BB962C8B-B14F-4D97-AF65-F5344CB8AC3E}">
        <p14:creationId xmlns:p14="http://schemas.microsoft.com/office/powerpoint/2010/main" val="61685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7E2E6-18A6-4DF7-B58E-2E6297BE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Proposed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oogle CCAI Insights&#10;">
            <a:extLst>
              <a:ext uri="{FF2B5EF4-FFF2-40B4-BE49-F238E27FC236}">
                <a16:creationId xmlns:a16="http://schemas.microsoft.com/office/drawing/2014/main" id="{3291DCB0-A33C-4DF5-A17A-D238C0E6C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6415" y="609600"/>
            <a:ext cx="6824048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E108D-934B-4CF6-ADAA-491BCEE7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436634-5337-47EC-9C20-5AD7328CF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7" y="283656"/>
            <a:ext cx="5313799" cy="37779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287C811-E38C-4C73-A82C-1F5DBF14E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95290" y="1467293"/>
            <a:ext cx="5566337" cy="17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5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0F769-C39E-49D3-9630-0A30B3E8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I AM Roles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702811-CE37-4CB6-A713-E23B13F6B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5612"/>
          <a:stretch/>
        </p:blipFill>
        <p:spPr>
          <a:xfrm>
            <a:off x="-1" y="-2"/>
            <a:ext cx="12198915" cy="4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278A1-6962-4696-AC83-24ACA36F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2EC9DEC-7BA7-4FE8-A3F4-9220AD8DE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114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5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FBBD7-619A-4EAA-BC14-8CEA6DD8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CLOUD STORAGE</a:t>
            </a: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CAEACF-9B1B-4317-9FE7-A36ADEAEE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817" y="329609"/>
            <a:ext cx="5946550" cy="3604439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2F452B-294D-4828-83E8-3159B9C3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12381"/>
            <a:ext cx="5866344" cy="25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98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{D24DC5C2-684D-4203-8038-F556FD164200}tf55705232_win32</Template>
  <TotalTime>1275</TotalTime>
  <Words>250</Words>
  <Application>Microsoft Office PowerPoint</Application>
  <PresentationFormat>Widescreen</PresentationFormat>
  <Paragraphs>54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Goudy Old Style</vt:lpstr>
      <vt:lpstr>Wingdings</vt:lpstr>
      <vt:lpstr>Wingdings 2</vt:lpstr>
      <vt:lpstr>SlateVTI</vt:lpstr>
      <vt:lpstr>Conversational AI Chatbot for Tele-communication.</vt:lpstr>
      <vt:lpstr>AGENDA </vt:lpstr>
      <vt:lpstr>Business Case</vt:lpstr>
      <vt:lpstr>CLOUD TECHNOLOGY</vt:lpstr>
      <vt:lpstr>Proposed Architecture</vt:lpstr>
      <vt:lpstr>PROJECT</vt:lpstr>
      <vt:lpstr>Project I AM Roles</vt:lpstr>
      <vt:lpstr>API</vt:lpstr>
      <vt:lpstr>CLOUD STORAGE</vt:lpstr>
      <vt:lpstr>VM INSTANCE</vt:lpstr>
      <vt:lpstr>VERTEX AI WORKBENCH</vt:lpstr>
      <vt:lpstr>NOTEBOOK DETAILS</vt:lpstr>
      <vt:lpstr>NOTEBOOK</vt:lpstr>
      <vt:lpstr>SPEECH-TO-TEXT</vt:lpstr>
      <vt:lpstr>Action Based Conversation Dialogue (ABCD) Dataset.</vt:lpstr>
      <vt:lpstr>DATA CLEAN-UP</vt:lpstr>
      <vt:lpstr>OUTPUT FILES TO CLOUD STORAGE</vt:lpstr>
      <vt:lpstr>GOOGLE CCAI INSIGHTS</vt:lpstr>
      <vt:lpstr>CONVERSATION HUB</vt:lpstr>
      <vt:lpstr>TOPIC MODEL</vt:lpstr>
      <vt:lpstr>ANALYSIS API</vt:lpstr>
      <vt:lpstr>LIMITATIONS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Conversational AI Chatbot for Tele-communication.</dc:title>
  <dc:creator>Jaspreet Bhatia</dc:creator>
  <cp:lastModifiedBy>Jaspreet Bhatia</cp:lastModifiedBy>
  <cp:revision>9</cp:revision>
  <dcterms:created xsi:type="dcterms:W3CDTF">2022-04-11T18:17:50Z</dcterms:created>
  <dcterms:modified xsi:type="dcterms:W3CDTF">2022-04-13T00:38:14Z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